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67" r:id="rId6"/>
    <p:sldId id="264" r:id="rId7"/>
    <p:sldId id="265" r:id="rId8"/>
    <p:sldId id="268" r:id="rId9"/>
    <p:sldId id="259" r:id="rId10"/>
    <p:sldId id="269" r:id="rId11"/>
    <p:sldId id="260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題目" id="{8044DD9F-3EB2-1446-88CE-C2966AFBCF56}">
          <p14:sldIdLst>
            <p14:sldId id="256"/>
          </p14:sldIdLst>
        </p14:section>
        <p14:section name="動機" id="{74A56ECE-BC38-0B46-9D34-1D6750325754}">
          <p14:sldIdLst>
            <p14:sldId id="257"/>
          </p14:sldIdLst>
        </p14:section>
        <p14:section name="技術" id="{F4005086-21C2-654F-9D99-786DD0007642}">
          <p14:sldIdLst>
            <p14:sldId id="266"/>
            <p14:sldId id="258"/>
            <p14:sldId id="267"/>
            <p14:sldId id="264"/>
            <p14:sldId id="265"/>
            <p14:sldId id="268"/>
            <p14:sldId id="259"/>
            <p14:sldId id="269"/>
            <p14:sldId id="260"/>
            <p14:sldId id="270"/>
          </p14:sldIdLst>
        </p14:section>
        <p14:section name="參考資料" id="{254EA0A7-E38C-E74C-83BB-0C7475805902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94705"/>
  </p:normalViewPr>
  <p:slideViewPr>
    <p:cSldViewPr snapToGrid="0" snapToObjects="1">
      <p:cViewPr varScale="1">
        <p:scale>
          <a:sx n="84" d="100"/>
          <a:sy n="84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967851-9979-254C-931A-8A4919661962}" type="doc">
      <dgm:prSet loTypeId="urn:microsoft.com/office/officeart/2005/8/layout/process1" loCatId="" qsTypeId="urn:microsoft.com/office/officeart/2005/8/quickstyle/simple5" qsCatId="simple" csTypeId="urn:microsoft.com/office/officeart/2005/8/colors/accent1_2" csCatId="accent1" phldr="1"/>
      <dgm:spPr/>
    </dgm:pt>
    <dgm:pt modelId="{301D7E61-FA8A-0842-BAE8-9761B685D132}">
      <dgm:prSet phldrT="[文字]"/>
      <dgm:spPr>
        <a:gradFill rotWithShape="0">
          <a:gsLst>
            <a:gs pos="0">
              <a:srgbClr val="FFC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BE3934C3-5022-CE4E-A97D-70713D530E5B}" type="par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D97F9A8-3E60-A448-93D2-25E73E790487}" type="sib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0E5CFE8-5399-7242-9116-41FBC8ECBB50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7525B38A-5BEA-2045-BE95-D5C5A602E256}" type="par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497B7C9D-B34F-8E42-8651-DA064B7AD854}" type="sib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B6DDA6D0-67B1-3D4D-9E5F-4649A4BE5277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AE05AD2C-49DC-044A-AD22-32A59DE6134C}" type="par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6B601784-0180-6F42-BDF3-CC3C8070BC27}" type="sib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0BCE480D-4E18-BF40-911B-9C2650FC641C}">
      <dgm:prSet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切割封包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AAFC8B1D-C341-1940-AA34-562CC6630752}" type="parTrans" cxnId="{E09569D3-D713-7A40-AD7F-69B1A29C8A54}">
      <dgm:prSet/>
      <dgm:spPr/>
      <dgm:t>
        <a:bodyPr/>
        <a:lstStyle/>
        <a:p>
          <a:endParaRPr lang="zh-TW" altLang="en-US"/>
        </a:p>
      </dgm:t>
    </dgm:pt>
    <dgm:pt modelId="{AA115D49-8421-B142-964A-93E6F2FDA02E}" type="sibTrans" cxnId="{E09569D3-D713-7A40-AD7F-69B1A29C8A54}">
      <dgm:prSet/>
      <dgm:spPr/>
      <dgm:t>
        <a:bodyPr/>
        <a:lstStyle/>
        <a:p>
          <a:endParaRPr lang="zh-TW" altLang="en-US"/>
        </a:p>
      </dgm:t>
    </dgm:pt>
    <dgm:pt modelId="{1CE605DD-ED29-2D4F-B1D3-7795EFB68A96}" type="pres">
      <dgm:prSet presAssocID="{8E967851-9979-254C-931A-8A4919661962}" presName="Name0" presStyleCnt="0">
        <dgm:presLayoutVars>
          <dgm:dir/>
          <dgm:resizeHandles val="exact"/>
        </dgm:presLayoutVars>
      </dgm:prSet>
      <dgm:spPr/>
    </dgm:pt>
    <dgm:pt modelId="{B78355ED-DC3F-9D41-89DC-3F5F33C57F8F}" type="pres">
      <dgm:prSet presAssocID="{301D7E61-FA8A-0842-BAE8-9761B685D132}" presName="node" presStyleLbl="node1" presStyleIdx="0" presStyleCnt="4" custLinFactX="14662" custLinFactY="-26557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4FA6F1-B1CC-BD4C-A3D6-EB64D0C0CA34}" type="pres">
      <dgm:prSet presAssocID="{9D97F9A8-3E60-A448-93D2-25E73E79048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CD8E549F-67AC-5347-8043-10C642D807E8}" type="pres">
      <dgm:prSet presAssocID="{9D97F9A8-3E60-A448-93D2-25E73E79048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52A90AE-B9F3-0D47-9BAE-436CC75105A2}" type="pres">
      <dgm:prSet presAssocID="{0BCE480D-4E18-BF40-911B-9C2650FC641C}" presName="node" presStyleLbl="node1" presStyleIdx="1" presStyleCnt="4" custLinFactX="110289" custLinFactY="-23507" custLinFactNeighborX="2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DAC210-A1EB-5549-8B46-136557CB17D3}" type="pres">
      <dgm:prSet presAssocID="{AA115D49-8421-B142-964A-93E6F2FDA02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C5F6CF76-E421-6140-99D8-1C131963E3EF}" type="pres">
      <dgm:prSet presAssocID="{AA115D49-8421-B142-964A-93E6F2FDA02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069146F2-430A-8048-AFC6-7F8049E40F4C}" type="pres">
      <dgm:prSet presAssocID="{90E5CFE8-5399-7242-9116-41FBC8ECBB50}" presName="node" presStyleLbl="node1" presStyleIdx="2" presStyleCnt="4" custLinFactX="-144142" custLinFactNeighborX="-200000" custLinFactNeighborY="930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65EF3C-9BB2-6746-87BC-5016ACCA6001}" type="pres">
      <dgm:prSet presAssocID="{497B7C9D-B34F-8E42-8651-DA064B7AD854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9F5415A6-1D46-604C-97EC-32916AB921A4}" type="pres">
      <dgm:prSet presAssocID="{497B7C9D-B34F-8E42-8651-DA064B7AD854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9267C36-2337-AF43-8479-CD480BC26BB5}" type="pres">
      <dgm:prSet presAssocID="{B6DDA6D0-67B1-3D4D-9E5F-4649A4BE5277}" presName="node" presStyleLbl="node1" presStyleIdx="3" presStyleCnt="4" custLinFactX="-50572" custLinFactNeighborX="-100000" custLinFactNeighborY="8996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618F168-464F-B14D-960E-B5D1A5D834AA}" srcId="{8E967851-9979-254C-931A-8A4919661962}" destId="{301D7E61-FA8A-0842-BAE8-9761B685D132}" srcOrd="0" destOrd="0" parTransId="{BE3934C3-5022-CE4E-A97D-70713D530E5B}" sibTransId="{9D97F9A8-3E60-A448-93D2-25E73E790487}"/>
    <dgm:cxn modelId="{7487D7C4-A5B5-394B-A4CC-EA0AC03C174A}" type="presOf" srcId="{B6DDA6D0-67B1-3D4D-9E5F-4649A4BE5277}" destId="{29267C36-2337-AF43-8479-CD480BC26BB5}" srcOrd="0" destOrd="0" presId="urn:microsoft.com/office/officeart/2005/8/layout/process1"/>
    <dgm:cxn modelId="{E09569D3-D713-7A40-AD7F-69B1A29C8A54}" srcId="{8E967851-9979-254C-931A-8A4919661962}" destId="{0BCE480D-4E18-BF40-911B-9C2650FC641C}" srcOrd="1" destOrd="0" parTransId="{AAFC8B1D-C341-1940-AA34-562CC6630752}" sibTransId="{AA115D49-8421-B142-964A-93E6F2FDA02E}"/>
    <dgm:cxn modelId="{7DCACB16-3B39-E94B-802A-7FCE0544898B}" type="presOf" srcId="{497B7C9D-B34F-8E42-8651-DA064B7AD854}" destId="{B165EF3C-9BB2-6746-87BC-5016ACCA6001}" srcOrd="0" destOrd="0" presId="urn:microsoft.com/office/officeart/2005/8/layout/process1"/>
    <dgm:cxn modelId="{1AFE0699-5802-5B48-8634-63208FDA6427}" type="presOf" srcId="{8E967851-9979-254C-931A-8A4919661962}" destId="{1CE605DD-ED29-2D4F-B1D3-7795EFB68A96}" srcOrd="0" destOrd="0" presId="urn:microsoft.com/office/officeart/2005/8/layout/process1"/>
    <dgm:cxn modelId="{59290902-8174-BA4B-9C41-6F5BD8B37EDF}" type="presOf" srcId="{497B7C9D-B34F-8E42-8651-DA064B7AD854}" destId="{9F5415A6-1D46-604C-97EC-32916AB921A4}" srcOrd="1" destOrd="0" presId="urn:microsoft.com/office/officeart/2005/8/layout/process1"/>
    <dgm:cxn modelId="{EE76771E-F983-154D-9CB3-252D2A845C44}" type="presOf" srcId="{301D7E61-FA8A-0842-BAE8-9761B685D132}" destId="{B78355ED-DC3F-9D41-89DC-3F5F33C57F8F}" srcOrd="0" destOrd="0" presId="urn:microsoft.com/office/officeart/2005/8/layout/process1"/>
    <dgm:cxn modelId="{180C0A60-0407-0C4D-A037-225D677278DB}" type="presOf" srcId="{90E5CFE8-5399-7242-9116-41FBC8ECBB50}" destId="{069146F2-430A-8048-AFC6-7F8049E40F4C}" srcOrd="0" destOrd="0" presId="urn:microsoft.com/office/officeart/2005/8/layout/process1"/>
    <dgm:cxn modelId="{A2F97C82-CADF-B44C-BD87-45C79C563CC3}" type="presOf" srcId="{AA115D49-8421-B142-964A-93E6F2FDA02E}" destId="{C5F6CF76-E421-6140-99D8-1C131963E3EF}" srcOrd="1" destOrd="0" presId="urn:microsoft.com/office/officeart/2005/8/layout/process1"/>
    <dgm:cxn modelId="{B3272123-FC46-7743-9EA5-E69044B9BE32}" srcId="{8E967851-9979-254C-931A-8A4919661962}" destId="{B6DDA6D0-67B1-3D4D-9E5F-4649A4BE5277}" srcOrd="3" destOrd="0" parTransId="{AE05AD2C-49DC-044A-AD22-32A59DE6134C}" sibTransId="{6B601784-0180-6F42-BDF3-CC3C8070BC27}"/>
    <dgm:cxn modelId="{6D07B469-39D0-F84F-89C8-144D884D2EDB}" type="presOf" srcId="{9D97F9A8-3E60-A448-93D2-25E73E790487}" destId="{CD8E549F-67AC-5347-8043-10C642D807E8}" srcOrd="1" destOrd="0" presId="urn:microsoft.com/office/officeart/2005/8/layout/process1"/>
    <dgm:cxn modelId="{788B6F47-06A8-6345-839B-80ADDD3FBF7B}" type="presOf" srcId="{9D97F9A8-3E60-A448-93D2-25E73E790487}" destId="{5B4FA6F1-B1CC-BD4C-A3D6-EB64D0C0CA34}" srcOrd="0" destOrd="0" presId="urn:microsoft.com/office/officeart/2005/8/layout/process1"/>
    <dgm:cxn modelId="{90679151-2ACB-D14C-B4D9-F5301D345293}" type="presOf" srcId="{0BCE480D-4E18-BF40-911B-9C2650FC641C}" destId="{852A90AE-B9F3-0D47-9BAE-436CC75105A2}" srcOrd="0" destOrd="0" presId="urn:microsoft.com/office/officeart/2005/8/layout/process1"/>
    <dgm:cxn modelId="{DA6B4A94-7621-0D48-8C38-231B7837BB2F}" srcId="{8E967851-9979-254C-931A-8A4919661962}" destId="{90E5CFE8-5399-7242-9116-41FBC8ECBB50}" srcOrd="2" destOrd="0" parTransId="{7525B38A-5BEA-2045-BE95-D5C5A602E256}" sibTransId="{497B7C9D-B34F-8E42-8651-DA064B7AD854}"/>
    <dgm:cxn modelId="{A18AFEC4-E086-2241-86CA-5BF3D5A33231}" type="presOf" srcId="{AA115D49-8421-B142-964A-93E6F2FDA02E}" destId="{0DDAC210-A1EB-5549-8B46-136557CB17D3}" srcOrd="0" destOrd="0" presId="urn:microsoft.com/office/officeart/2005/8/layout/process1"/>
    <dgm:cxn modelId="{19CCA0B1-C425-504B-B08C-58D452005F4A}" type="presParOf" srcId="{1CE605DD-ED29-2D4F-B1D3-7795EFB68A96}" destId="{B78355ED-DC3F-9D41-89DC-3F5F33C57F8F}" srcOrd="0" destOrd="0" presId="urn:microsoft.com/office/officeart/2005/8/layout/process1"/>
    <dgm:cxn modelId="{049E8D4A-B216-BA41-A625-0B93D7AE615D}" type="presParOf" srcId="{1CE605DD-ED29-2D4F-B1D3-7795EFB68A96}" destId="{5B4FA6F1-B1CC-BD4C-A3D6-EB64D0C0CA34}" srcOrd="1" destOrd="0" presId="urn:microsoft.com/office/officeart/2005/8/layout/process1"/>
    <dgm:cxn modelId="{86FE2E31-B2F9-A143-BBDD-86381C7D11C5}" type="presParOf" srcId="{5B4FA6F1-B1CC-BD4C-A3D6-EB64D0C0CA34}" destId="{CD8E549F-67AC-5347-8043-10C642D807E8}" srcOrd="0" destOrd="0" presId="urn:microsoft.com/office/officeart/2005/8/layout/process1"/>
    <dgm:cxn modelId="{38BDC361-629F-3242-A416-A0ADDC0B9EA9}" type="presParOf" srcId="{1CE605DD-ED29-2D4F-B1D3-7795EFB68A96}" destId="{852A90AE-B9F3-0D47-9BAE-436CC75105A2}" srcOrd="2" destOrd="0" presId="urn:microsoft.com/office/officeart/2005/8/layout/process1"/>
    <dgm:cxn modelId="{4A462189-715A-AF4A-8782-F894264FB21C}" type="presParOf" srcId="{1CE605DD-ED29-2D4F-B1D3-7795EFB68A96}" destId="{0DDAC210-A1EB-5549-8B46-136557CB17D3}" srcOrd="3" destOrd="0" presId="urn:microsoft.com/office/officeart/2005/8/layout/process1"/>
    <dgm:cxn modelId="{F6667A8C-6AAB-8B47-8053-2CCDA8BEAB4B}" type="presParOf" srcId="{0DDAC210-A1EB-5549-8B46-136557CB17D3}" destId="{C5F6CF76-E421-6140-99D8-1C131963E3EF}" srcOrd="0" destOrd="0" presId="urn:microsoft.com/office/officeart/2005/8/layout/process1"/>
    <dgm:cxn modelId="{CD69871B-A988-A240-B0C5-A4CD315FBCB3}" type="presParOf" srcId="{1CE605DD-ED29-2D4F-B1D3-7795EFB68A96}" destId="{069146F2-430A-8048-AFC6-7F8049E40F4C}" srcOrd="4" destOrd="0" presId="urn:microsoft.com/office/officeart/2005/8/layout/process1"/>
    <dgm:cxn modelId="{DD936F96-4534-AB42-8189-C58A27A0A4A1}" type="presParOf" srcId="{1CE605DD-ED29-2D4F-B1D3-7795EFB68A96}" destId="{B165EF3C-9BB2-6746-87BC-5016ACCA6001}" srcOrd="5" destOrd="0" presId="urn:microsoft.com/office/officeart/2005/8/layout/process1"/>
    <dgm:cxn modelId="{6473728B-48EB-7643-A4A9-11225DEFD493}" type="presParOf" srcId="{B165EF3C-9BB2-6746-87BC-5016ACCA6001}" destId="{9F5415A6-1D46-604C-97EC-32916AB921A4}" srcOrd="0" destOrd="0" presId="urn:microsoft.com/office/officeart/2005/8/layout/process1"/>
    <dgm:cxn modelId="{8F104450-14A1-2A4F-9395-9633EA9529EF}" type="presParOf" srcId="{1CE605DD-ED29-2D4F-B1D3-7795EFB68A96}" destId="{29267C36-2337-AF43-8479-CD480BC26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967851-9979-254C-931A-8A4919661962}" type="doc">
      <dgm:prSet loTypeId="urn:microsoft.com/office/officeart/2005/8/layout/process1" loCatId="" qsTypeId="urn:microsoft.com/office/officeart/2005/8/quickstyle/simple5" qsCatId="simple" csTypeId="urn:microsoft.com/office/officeart/2005/8/colors/accent1_2" csCatId="accent1" phldr="1"/>
      <dgm:spPr/>
    </dgm:pt>
    <dgm:pt modelId="{301D7E61-FA8A-0842-BAE8-9761B685D132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BE3934C3-5022-CE4E-A97D-70713D530E5B}" type="par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D97F9A8-3E60-A448-93D2-25E73E790487}" type="sib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0E5CFE8-5399-7242-9116-41FBC8ECBB50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7525B38A-5BEA-2045-BE95-D5C5A602E256}" type="par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497B7C9D-B34F-8E42-8651-DA064B7AD854}" type="sib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B6DDA6D0-67B1-3D4D-9E5F-4649A4BE5277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AE05AD2C-49DC-044A-AD22-32A59DE6134C}" type="par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6B601784-0180-6F42-BDF3-CC3C8070BC27}" type="sib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0BCE480D-4E18-BF40-911B-9C2650FC641C}">
      <dgm:prSet/>
      <dgm:spPr>
        <a:gradFill rotWithShape="0">
          <a:gsLst>
            <a:gs pos="0">
              <a:srgbClr val="FFC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切割封包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AAFC8B1D-C341-1940-AA34-562CC6630752}" type="parTrans" cxnId="{E09569D3-D713-7A40-AD7F-69B1A29C8A54}">
      <dgm:prSet/>
      <dgm:spPr/>
      <dgm:t>
        <a:bodyPr/>
        <a:lstStyle/>
        <a:p>
          <a:endParaRPr lang="zh-TW" altLang="en-US"/>
        </a:p>
      </dgm:t>
    </dgm:pt>
    <dgm:pt modelId="{AA115D49-8421-B142-964A-93E6F2FDA02E}" type="sibTrans" cxnId="{E09569D3-D713-7A40-AD7F-69B1A29C8A54}">
      <dgm:prSet/>
      <dgm:spPr/>
      <dgm:t>
        <a:bodyPr/>
        <a:lstStyle/>
        <a:p>
          <a:endParaRPr lang="zh-TW" altLang="en-US"/>
        </a:p>
      </dgm:t>
    </dgm:pt>
    <dgm:pt modelId="{1CE605DD-ED29-2D4F-B1D3-7795EFB68A96}" type="pres">
      <dgm:prSet presAssocID="{8E967851-9979-254C-931A-8A4919661962}" presName="Name0" presStyleCnt="0">
        <dgm:presLayoutVars>
          <dgm:dir/>
          <dgm:resizeHandles val="exact"/>
        </dgm:presLayoutVars>
      </dgm:prSet>
      <dgm:spPr/>
    </dgm:pt>
    <dgm:pt modelId="{B78355ED-DC3F-9D41-89DC-3F5F33C57F8F}" type="pres">
      <dgm:prSet presAssocID="{301D7E61-FA8A-0842-BAE8-9761B685D132}" presName="node" presStyleLbl="node1" presStyleIdx="0" presStyleCnt="4" custLinFactX="14662" custLinFactY="-26557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4FA6F1-B1CC-BD4C-A3D6-EB64D0C0CA34}" type="pres">
      <dgm:prSet presAssocID="{9D97F9A8-3E60-A448-93D2-25E73E79048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CD8E549F-67AC-5347-8043-10C642D807E8}" type="pres">
      <dgm:prSet presAssocID="{9D97F9A8-3E60-A448-93D2-25E73E79048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52A90AE-B9F3-0D47-9BAE-436CC75105A2}" type="pres">
      <dgm:prSet presAssocID="{0BCE480D-4E18-BF40-911B-9C2650FC641C}" presName="node" presStyleLbl="node1" presStyleIdx="1" presStyleCnt="4" custLinFactX="110289" custLinFactY="-23507" custLinFactNeighborX="2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DAC210-A1EB-5549-8B46-136557CB17D3}" type="pres">
      <dgm:prSet presAssocID="{AA115D49-8421-B142-964A-93E6F2FDA02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C5F6CF76-E421-6140-99D8-1C131963E3EF}" type="pres">
      <dgm:prSet presAssocID="{AA115D49-8421-B142-964A-93E6F2FDA02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069146F2-430A-8048-AFC6-7F8049E40F4C}" type="pres">
      <dgm:prSet presAssocID="{90E5CFE8-5399-7242-9116-41FBC8ECBB50}" presName="node" presStyleLbl="node1" presStyleIdx="2" presStyleCnt="4" custLinFactX="-144142" custLinFactNeighborX="-200000" custLinFactNeighborY="930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65EF3C-9BB2-6746-87BC-5016ACCA6001}" type="pres">
      <dgm:prSet presAssocID="{497B7C9D-B34F-8E42-8651-DA064B7AD854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9F5415A6-1D46-604C-97EC-32916AB921A4}" type="pres">
      <dgm:prSet presAssocID="{497B7C9D-B34F-8E42-8651-DA064B7AD854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9267C36-2337-AF43-8479-CD480BC26BB5}" type="pres">
      <dgm:prSet presAssocID="{B6DDA6D0-67B1-3D4D-9E5F-4649A4BE5277}" presName="node" presStyleLbl="node1" presStyleIdx="3" presStyleCnt="4" custLinFactX="-50572" custLinFactNeighborX="-100000" custLinFactNeighborY="8996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6AF0CB4-91BB-6141-B7B3-6BBF5B16D613}" type="presOf" srcId="{B6DDA6D0-67B1-3D4D-9E5F-4649A4BE5277}" destId="{29267C36-2337-AF43-8479-CD480BC26BB5}" srcOrd="0" destOrd="0" presId="urn:microsoft.com/office/officeart/2005/8/layout/process1"/>
    <dgm:cxn modelId="{6FE7907D-D083-9E46-B641-17656597C7A9}" type="presOf" srcId="{9D97F9A8-3E60-A448-93D2-25E73E790487}" destId="{CD8E549F-67AC-5347-8043-10C642D807E8}" srcOrd="1" destOrd="0" presId="urn:microsoft.com/office/officeart/2005/8/layout/process1"/>
    <dgm:cxn modelId="{DA6B4A94-7621-0D48-8C38-231B7837BB2F}" srcId="{8E967851-9979-254C-931A-8A4919661962}" destId="{90E5CFE8-5399-7242-9116-41FBC8ECBB50}" srcOrd="2" destOrd="0" parTransId="{7525B38A-5BEA-2045-BE95-D5C5A602E256}" sibTransId="{497B7C9D-B34F-8E42-8651-DA064B7AD854}"/>
    <dgm:cxn modelId="{522F0F66-D8B2-F941-A009-A444200103CE}" type="presOf" srcId="{AA115D49-8421-B142-964A-93E6F2FDA02E}" destId="{0DDAC210-A1EB-5549-8B46-136557CB17D3}" srcOrd="0" destOrd="0" presId="urn:microsoft.com/office/officeart/2005/8/layout/process1"/>
    <dgm:cxn modelId="{3E92752F-F99C-564B-A007-AE53396FE7DB}" type="presOf" srcId="{90E5CFE8-5399-7242-9116-41FBC8ECBB50}" destId="{069146F2-430A-8048-AFC6-7F8049E40F4C}" srcOrd="0" destOrd="0" presId="urn:microsoft.com/office/officeart/2005/8/layout/process1"/>
    <dgm:cxn modelId="{26CEE7B9-52A1-7B4E-A734-D8004F56431E}" type="presOf" srcId="{0BCE480D-4E18-BF40-911B-9C2650FC641C}" destId="{852A90AE-B9F3-0D47-9BAE-436CC75105A2}" srcOrd="0" destOrd="0" presId="urn:microsoft.com/office/officeart/2005/8/layout/process1"/>
    <dgm:cxn modelId="{8460474C-B89C-C448-8E66-E01BF2D2A805}" type="presOf" srcId="{497B7C9D-B34F-8E42-8651-DA064B7AD854}" destId="{9F5415A6-1D46-604C-97EC-32916AB921A4}" srcOrd="1" destOrd="0" presId="urn:microsoft.com/office/officeart/2005/8/layout/process1"/>
    <dgm:cxn modelId="{0850D9DA-7DF9-314F-B587-3DD03A90D971}" type="presOf" srcId="{497B7C9D-B34F-8E42-8651-DA064B7AD854}" destId="{B165EF3C-9BB2-6746-87BC-5016ACCA6001}" srcOrd="0" destOrd="0" presId="urn:microsoft.com/office/officeart/2005/8/layout/process1"/>
    <dgm:cxn modelId="{490B0697-3881-F14E-934C-C3E8C3EB2343}" type="presOf" srcId="{301D7E61-FA8A-0842-BAE8-9761B685D132}" destId="{B78355ED-DC3F-9D41-89DC-3F5F33C57F8F}" srcOrd="0" destOrd="0" presId="urn:microsoft.com/office/officeart/2005/8/layout/process1"/>
    <dgm:cxn modelId="{B3272123-FC46-7743-9EA5-E69044B9BE32}" srcId="{8E967851-9979-254C-931A-8A4919661962}" destId="{B6DDA6D0-67B1-3D4D-9E5F-4649A4BE5277}" srcOrd="3" destOrd="0" parTransId="{AE05AD2C-49DC-044A-AD22-32A59DE6134C}" sibTransId="{6B601784-0180-6F42-BDF3-CC3C8070BC27}"/>
    <dgm:cxn modelId="{F6205D71-1862-9C44-A961-83A2B5B32270}" type="presOf" srcId="{9D97F9A8-3E60-A448-93D2-25E73E790487}" destId="{5B4FA6F1-B1CC-BD4C-A3D6-EB64D0C0CA34}" srcOrd="0" destOrd="0" presId="urn:microsoft.com/office/officeart/2005/8/layout/process1"/>
    <dgm:cxn modelId="{60F6D754-96E1-4244-BF9E-54C03C1C112D}" type="presOf" srcId="{8E967851-9979-254C-931A-8A4919661962}" destId="{1CE605DD-ED29-2D4F-B1D3-7795EFB68A96}" srcOrd="0" destOrd="0" presId="urn:microsoft.com/office/officeart/2005/8/layout/process1"/>
    <dgm:cxn modelId="{6618F168-464F-B14D-960E-B5D1A5D834AA}" srcId="{8E967851-9979-254C-931A-8A4919661962}" destId="{301D7E61-FA8A-0842-BAE8-9761B685D132}" srcOrd="0" destOrd="0" parTransId="{BE3934C3-5022-CE4E-A97D-70713D530E5B}" sibTransId="{9D97F9A8-3E60-A448-93D2-25E73E790487}"/>
    <dgm:cxn modelId="{EEB5F549-C5EF-2646-9650-115D800ECB00}" type="presOf" srcId="{AA115D49-8421-B142-964A-93E6F2FDA02E}" destId="{C5F6CF76-E421-6140-99D8-1C131963E3EF}" srcOrd="1" destOrd="0" presId="urn:microsoft.com/office/officeart/2005/8/layout/process1"/>
    <dgm:cxn modelId="{E09569D3-D713-7A40-AD7F-69B1A29C8A54}" srcId="{8E967851-9979-254C-931A-8A4919661962}" destId="{0BCE480D-4E18-BF40-911B-9C2650FC641C}" srcOrd="1" destOrd="0" parTransId="{AAFC8B1D-C341-1940-AA34-562CC6630752}" sibTransId="{AA115D49-8421-B142-964A-93E6F2FDA02E}"/>
    <dgm:cxn modelId="{B51424F2-7F60-5749-A8D6-53DD666188F9}" type="presParOf" srcId="{1CE605DD-ED29-2D4F-B1D3-7795EFB68A96}" destId="{B78355ED-DC3F-9D41-89DC-3F5F33C57F8F}" srcOrd="0" destOrd="0" presId="urn:microsoft.com/office/officeart/2005/8/layout/process1"/>
    <dgm:cxn modelId="{1B5ED149-54DF-4640-8560-F3E88869785D}" type="presParOf" srcId="{1CE605DD-ED29-2D4F-B1D3-7795EFB68A96}" destId="{5B4FA6F1-B1CC-BD4C-A3D6-EB64D0C0CA34}" srcOrd="1" destOrd="0" presId="urn:microsoft.com/office/officeart/2005/8/layout/process1"/>
    <dgm:cxn modelId="{A3007AEE-5267-EE49-8C36-0AC9408E16E5}" type="presParOf" srcId="{5B4FA6F1-B1CC-BD4C-A3D6-EB64D0C0CA34}" destId="{CD8E549F-67AC-5347-8043-10C642D807E8}" srcOrd="0" destOrd="0" presId="urn:microsoft.com/office/officeart/2005/8/layout/process1"/>
    <dgm:cxn modelId="{E080A793-3534-0D4B-8D8C-45007D1925DD}" type="presParOf" srcId="{1CE605DD-ED29-2D4F-B1D3-7795EFB68A96}" destId="{852A90AE-B9F3-0D47-9BAE-436CC75105A2}" srcOrd="2" destOrd="0" presId="urn:microsoft.com/office/officeart/2005/8/layout/process1"/>
    <dgm:cxn modelId="{0F34564D-21AE-D94B-8CB9-37D5DD6C6715}" type="presParOf" srcId="{1CE605DD-ED29-2D4F-B1D3-7795EFB68A96}" destId="{0DDAC210-A1EB-5549-8B46-136557CB17D3}" srcOrd="3" destOrd="0" presId="urn:microsoft.com/office/officeart/2005/8/layout/process1"/>
    <dgm:cxn modelId="{254F0B88-23FE-4B46-AC35-00D68F4EDDF4}" type="presParOf" srcId="{0DDAC210-A1EB-5549-8B46-136557CB17D3}" destId="{C5F6CF76-E421-6140-99D8-1C131963E3EF}" srcOrd="0" destOrd="0" presId="urn:microsoft.com/office/officeart/2005/8/layout/process1"/>
    <dgm:cxn modelId="{AB26DB7A-B2C8-BD4E-BD04-CAF68A0B7ED1}" type="presParOf" srcId="{1CE605DD-ED29-2D4F-B1D3-7795EFB68A96}" destId="{069146F2-430A-8048-AFC6-7F8049E40F4C}" srcOrd="4" destOrd="0" presId="urn:microsoft.com/office/officeart/2005/8/layout/process1"/>
    <dgm:cxn modelId="{4544FAC2-7F58-9E4B-AF7D-4C61F83E50D9}" type="presParOf" srcId="{1CE605DD-ED29-2D4F-B1D3-7795EFB68A96}" destId="{B165EF3C-9BB2-6746-87BC-5016ACCA6001}" srcOrd="5" destOrd="0" presId="urn:microsoft.com/office/officeart/2005/8/layout/process1"/>
    <dgm:cxn modelId="{6BF0ADFC-7012-CA42-A8C5-20825618D851}" type="presParOf" srcId="{B165EF3C-9BB2-6746-87BC-5016ACCA6001}" destId="{9F5415A6-1D46-604C-97EC-32916AB921A4}" srcOrd="0" destOrd="0" presId="urn:microsoft.com/office/officeart/2005/8/layout/process1"/>
    <dgm:cxn modelId="{3B20E684-55B9-8847-BA51-8AB9F40DA80F}" type="presParOf" srcId="{1CE605DD-ED29-2D4F-B1D3-7795EFB68A96}" destId="{29267C36-2337-AF43-8479-CD480BC26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967851-9979-254C-931A-8A4919661962}" type="doc">
      <dgm:prSet loTypeId="urn:microsoft.com/office/officeart/2005/8/layout/process1" loCatId="" qsTypeId="urn:microsoft.com/office/officeart/2005/8/quickstyle/simple5" qsCatId="simple" csTypeId="urn:microsoft.com/office/officeart/2005/8/colors/accent1_2" csCatId="accent1" phldr="1"/>
      <dgm:spPr/>
    </dgm:pt>
    <dgm:pt modelId="{301D7E61-FA8A-0842-BAE8-9761B685D132}">
      <dgm:prSet phldrT="[文字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rgbClr val="92D050"/>
            </a:gs>
          </a:gsLst>
        </a:gradFill>
      </dgm:spPr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BE3934C3-5022-CE4E-A97D-70713D530E5B}" type="par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D97F9A8-3E60-A448-93D2-25E73E790487}" type="sib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0E5CFE8-5399-7242-9116-41FBC8ECBB50}">
      <dgm:prSet phldrT="[文字]"/>
      <dgm:spPr>
        <a:gradFill rotWithShape="0">
          <a:gsLst>
            <a:gs pos="0">
              <a:srgbClr val="FFC000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7525B38A-5BEA-2045-BE95-D5C5A602E256}" type="par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497B7C9D-B34F-8E42-8651-DA064B7AD854}" type="sib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B6DDA6D0-67B1-3D4D-9E5F-4649A4BE5277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AE05AD2C-49DC-044A-AD22-32A59DE6134C}" type="par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6B601784-0180-6F42-BDF3-CC3C8070BC27}" type="sib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40043324-93C5-C548-91FE-C8294DEE5D3B}">
      <dgm:prSet/>
      <dgm:spPr/>
      <dgm:t>
        <a:bodyPr/>
        <a:lstStyle/>
        <a:p>
          <a:r>
            <a:rPr lang="zh-TW" altLang="en-US" dirty="0" smtClean="0"/>
            <a:t>切割封包</a:t>
          </a:r>
          <a:endParaRPr lang="zh-TW" altLang="en-US" dirty="0"/>
        </a:p>
      </dgm:t>
    </dgm:pt>
    <dgm:pt modelId="{0F6B77C3-E995-9545-83B3-ADB33D386FD2}" type="parTrans" cxnId="{C0E21E7E-EF0A-0342-9A95-A66F4EA24B1E}">
      <dgm:prSet/>
      <dgm:spPr/>
      <dgm:t>
        <a:bodyPr/>
        <a:lstStyle/>
        <a:p>
          <a:endParaRPr lang="zh-TW" altLang="en-US"/>
        </a:p>
      </dgm:t>
    </dgm:pt>
    <dgm:pt modelId="{22BC94AC-3CD4-D941-A64E-E7386BA1323C}" type="sibTrans" cxnId="{C0E21E7E-EF0A-0342-9A95-A66F4EA24B1E}">
      <dgm:prSet/>
      <dgm:spPr/>
      <dgm:t>
        <a:bodyPr/>
        <a:lstStyle/>
        <a:p>
          <a:endParaRPr lang="zh-TW" altLang="en-US"/>
        </a:p>
      </dgm:t>
    </dgm:pt>
    <dgm:pt modelId="{1CE605DD-ED29-2D4F-B1D3-7795EFB68A96}" type="pres">
      <dgm:prSet presAssocID="{8E967851-9979-254C-931A-8A4919661962}" presName="Name0" presStyleCnt="0">
        <dgm:presLayoutVars>
          <dgm:dir/>
          <dgm:resizeHandles val="exact"/>
        </dgm:presLayoutVars>
      </dgm:prSet>
      <dgm:spPr/>
    </dgm:pt>
    <dgm:pt modelId="{B78355ED-DC3F-9D41-89DC-3F5F33C57F8F}" type="pres">
      <dgm:prSet presAssocID="{301D7E61-FA8A-0842-BAE8-9761B685D132}" presName="node" presStyleLbl="node1" presStyleIdx="0" presStyleCnt="4" custLinFactX="14662" custLinFactY="-26557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4FA6F1-B1CC-BD4C-A3D6-EB64D0C0CA34}" type="pres">
      <dgm:prSet presAssocID="{9D97F9A8-3E60-A448-93D2-25E73E79048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CD8E549F-67AC-5347-8043-10C642D807E8}" type="pres">
      <dgm:prSet presAssocID="{9D97F9A8-3E60-A448-93D2-25E73E79048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F6FEB60-9BFC-3841-AE34-349B6D780CBB}" type="pres">
      <dgm:prSet presAssocID="{40043324-93C5-C548-91FE-C8294DEE5D3B}" presName="node" presStyleLbl="node1" presStyleIdx="1" presStyleCnt="4" custLinFactX="107548" custLinFactY="-31131" custLinFactNeighborX="2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FA38E5-0F9B-584C-89F7-6E60BF3EF00D}" type="pres">
      <dgm:prSet presAssocID="{22BC94AC-3CD4-D941-A64E-E7386BA1323C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19F6ECFD-A537-5542-A078-849A17493AA3}" type="pres">
      <dgm:prSet presAssocID="{22BC94AC-3CD4-D941-A64E-E7386BA1323C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069146F2-430A-8048-AFC6-7F8049E40F4C}" type="pres">
      <dgm:prSet presAssocID="{90E5CFE8-5399-7242-9116-41FBC8ECBB50}" presName="node" presStyleLbl="node1" presStyleIdx="2" presStyleCnt="4" custLinFactX="-144142" custLinFactNeighborX="-200000" custLinFactNeighborY="930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65EF3C-9BB2-6746-87BC-5016ACCA6001}" type="pres">
      <dgm:prSet presAssocID="{497B7C9D-B34F-8E42-8651-DA064B7AD854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9F5415A6-1D46-604C-97EC-32916AB921A4}" type="pres">
      <dgm:prSet presAssocID="{497B7C9D-B34F-8E42-8651-DA064B7AD854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9267C36-2337-AF43-8479-CD480BC26BB5}" type="pres">
      <dgm:prSet presAssocID="{B6DDA6D0-67B1-3D4D-9E5F-4649A4BE5277}" presName="node" presStyleLbl="node1" presStyleIdx="3" presStyleCnt="4" custLinFactX="-50572" custLinFactNeighborX="-100000" custLinFactNeighborY="8996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96894D8-6F6B-A049-A55E-60519446CC5A}" type="presOf" srcId="{301D7E61-FA8A-0842-BAE8-9761B685D132}" destId="{B78355ED-DC3F-9D41-89DC-3F5F33C57F8F}" srcOrd="0" destOrd="0" presId="urn:microsoft.com/office/officeart/2005/8/layout/process1"/>
    <dgm:cxn modelId="{E371C964-222D-2149-BDAD-14BA14D3241A}" type="presOf" srcId="{40043324-93C5-C548-91FE-C8294DEE5D3B}" destId="{8F6FEB60-9BFC-3841-AE34-349B6D780CBB}" srcOrd="0" destOrd="0" presId="urn:microsoft.com/office/officeart/2005/8/layout/process1"/>
    <dgm:cxn modelId="{BA8760A3-B3E3-D74C-8F73-A1A4808638FC}" type="presOf" srcId="{497B7C9D-B34F-8E42-8651-DA064B7AD854}" destId="{B165EF3C-9BB2-6746-87BC-5016ACCA6001}" srcOrd="0" destOrd="0" presId="urn:microsoft.com/office/officeart/2005/8/layout/process1"/>
    <dgm:cxn modelId="{0C24C9C4-5022-1249-8334-381C441ED641}" type="presOf" srcId="{B6DDA6D0-67B1-3D4D-9E5F-4649A4BE5277}" destId="{29267C36-2337-AF43-8479-CD480BC26BB5}" srcOrd="0" destOrd="0" presId="urn:microsoft.com/office/officeart/2005/8/layout/process1"/>
    <dgm:cxn modelId="{DA6B4A94-7621-0D48-8C38-231B7837BB2F}" srcId="{8E967851-9979-254C-931A-8A4919661962}" destId="{90E5CFE8-5399-7242-9116-41FBC8ECBB50}" srcOrd="2" destOrd="0" parTransId="{7525B38A-5BEA-2045-BE95-D5C5A602E256}" sibTransId="{497B7C9D-B34F-8E42-8651-DA064B7AD854}"/>
    <dgm:cxn modelId="{D3635136-91F5-004F-95BE-25B1E3264432}" type="presOf" srcId="{90E5CFE8-5399-7242-9116-41FBC8ECBB50}" destId="{069146F2-430A-8048-AFC6-7F8049E40F4C}" srcOrd="0" destOrd="0" presId="urn:microsoft.com/office/officeart/2005/8/layout/process1"/>
    <dgm:cxn modelId="{6618F168-464F-B14D-960E-B5D1A5D834AA}" srcId="{8E967851-9979-254C-931A-8A4919661962}" destId="{301D7E61-FA8A-0842-BAE8-9761B685D132}" srcOrd="0" destOrd="0" parTransId="{BE3934C3-5022-CE4E-A97D-70713D530E5B}" sibTransId="{9D97F9A8-3E60-A448-93D2-25E73E790487}"/>
    <dgm:cxn modelId="{D44C554F-ED5A-D849-85DA-AB8E0A83EBB9}" type="presOf" srcId="{9D97F9A8-3E60-A448-93D2-25E73E790487}" destId="{5B4FA6F1-B1CC-BD4C-A3D6-EB64D0C0CA34}" srcOrd="0" destOrd="0" presId="urn:microsoft.com/office/officeart/2005/8/layout/process1"/>
    <dgm:cxn modelId="{65033A77-9FAA-DF4D-BCA3-D3F98804E01B}" type="presOf" srcId="{497B7C9D-B34F-8E42-8651-DA064B7AD854}" destId="{9F5415A6-1D46-604C-97EC-32916AB921A4}" srcOrd="1" destOrd="0" presId="urn:microsoft.com/office/officeart/2005/8/layout/process1"/>
    <dgm:cxn modelId="{F9652536-32AF-E544-BC5D-6074F20AB046}" type="presOf" srcId="{9D97F9A8-3E60-A448-93D2-25E73E790487}" destId="{CD8E549F-67AC-5347-8043-10C642D807E8}" srcOrd="1" destOrd="0" presId="urn:microsoft.com/office/officeart/2005/8/layout/process1"/>
    <dgm:cxn modelId="{B3272123-FC46-7743-9EA5-E69044B9BE32}" srcId="{8E967851-9979-254C-931A-8A4919661962}" destId="{B6DDA6D0-67B1-3D4D-9E5F-4649A4BE5277}" srcOrd="3" destOrd="0" parTransId="{AE05AD2C-49DC-044A-AD22-32A59DE6134C}" sibTransId="{6B601784-0180-6F42-BDF3-CC3C8070BC27}"/>
    <dgm:cxn modelId="{108411DC-2FAA-EF41-8CE1-F011D1509EE2}" type="presOf" srcId="{8E967851-9979-254C-931A-8A4919661962}" destId="{1CE605DD-ED29-2D4F-B1D3-7795EFB68A96}" srcOrd="0" destOrd="0" presId="urn:microsoft.com/office/officeart/2005/8/layout/process1"/>
    <dgm:cxn modelId="{63217AA2-25A3-374A-8864-0A97E0A92F6A}" type="presOf" srcId="{22BC94AC-3CD4-D941-A64E-E7386BA1323C}" destId="{19F6ECFD-A537-5542-A078-849A17493AA3}" srcOrd="1" destOrd="0" presId="urn:microsoft.com/office/officeart/2005/8/layout/process1"/>
    <dgm:cxn modelId="{A362919F-185E-B244-8898-E36170DE5EA9}" type="presOf" srcId="{22BC94AC-3CD4-D941-A64E-E7386BA1323C}" destId="{7EFA38E5-0F9B-584C-89F7-6E60BF3EF00D}" srcOrd="0" destOrd="0" presId="urn:microsoft.com/office/officeart/2005/8/layout/process1"/>
    <dgm:cxn modelId="{C0E21E7E-EF0A-0342-9A95-A66F4EA24B1E}" srcId="{8E967851-9979-254C-931A-8A4919661962}" destId="{40043324-93C5-C548-91FE-C8294DEE5D3B}" srcOrd="1" destOrd="0" parTransId="{0F6B77C3-E995-9545-83B3-ADB33D386FD2}" sibTransId="{22BC94AC-3CD4-D941-A64E-E7386BA1323C}"/>
    <dgm:cxn modelId="{9E3E8E4E-3A6A-9949-9242-3912825F3A21}" type="presParOf" srcId="{1CE605DD-ED29-2D4F-B1D3-7795EFB68A96}" destId="{B78355ED-DC3F-9D41-89DC-3F5F33C57F8F}" srcOrd="0" destOrd="0" presId="urn:microsoft.com/office/officeart/2005/8/layout/process1"/>
    <dgm:cxn modelId="{A8EB94EA-120F-F34F-AC4C-5F7EA8BA2DF3}" type="presParOf" srcId="{1CE605DD-ED29-2D4F-B1D3-7795EFB68A96}" destId="{5B4FA6F1-B1CC-BD4C-A3D6-EB64D0C0CA34}" srcOrd="1" destOrd="0" presId="urn:microsoft.com/office/officeart/2005/8/layout/process1"/>
    <dgm:cxn modelId="{51C7F205-F63E-8041-90EE-9F854707B14E}" type="presParOf" srcId="{5B4FA6F1-B1CC-BD4C-A3D6-EB64D0C0CA34}" destId="{CD8E549F-67AC-5347-8043-10C642D807E8}" srcOrd="0" destOrd="0" presId="urn:microsoft.com/office/officeart/2005/8/layout/process1"/>
    <dgm:cxn modelId="{759D4D63-2AF4-8649-9B96-B3F37B00EA78}" type="presParOf" srcId="{1CE605DD-ED29-2D4F-B1D3-7795EFB68A96}" destId="{8F6FEB60-9BFC-3841-AE34-349B6D780CBB}" srcOrd="2" destOrd="0" presId="urn:microsoft.com/office/officeart/2005/8/layout/process1"/>
    <dgm:cxn modelId="{2E845680-2B12-6C4B-B7A7-C6886850E327}" type="presParOf" srcId="{1CE605DD-ED29-2D4F-B1D3-7795EFB68A96}" destId="{7EFA38E5-0F9B-584C-89F7-6E60BF3EF00D}" srcOrd="3" destOrd="0" presId="urn:microsoft.com/office/officeart/2005/8/layout/process1"/>
    <dgm:cxn modelId="{03960895-057B-DD4F-BC15-F6AAC72F86B6}" type="presParOf" srcId="{7EFA38E5-0F9B-584C-89F7-6E60BF3EF00D}" destId="{19F6ECFD-A537-5542-A078-849A17493AA3}" srcOrd="0" destOrd="0" presId="urn:microsoft.com/office/officeart/2005/8/layout/process1"/>
    <dgm:cxn modelId="{E754ED27-1497-C44C-9E15-A6DB7D6594A3}" type="presParOf" srcId="{1CE605DD-ED29-2D4F-B1D3-7795EFB68A96}" destId="{069146F2-430A-8048-AFC6-7F8049E40F4C}" srcOrd="4" destOrd="0" presId="urn:microsoft.com/office/officeart/2005/8/layout/process1"/>
    <dgm:cxn modelId="{7DEF7205-5C33-8C47-98C3-21426415DE99}" type="presParOf" srcId="{1CE605DD-ED29-2D4F-B1D3-7795EFB68A96}" destId="{B165EF3C-9BB2-6746-87BC-5016ACCA6001}" srcOrd="5" destOrd="0" presId="urn:microsoft.com/office/officeart/2005/8/layout/process1"/>
    <dgm:cxn modelId="{2C4DC14F-E0D7-3249-92E8-230D8EB4AF1A}" type="presParOf" srcId="{B165EF3C-9BB2-6746-87BC-5016ACCA6001}" destId="{9F5415A6-1D46-604C-97EC-32916AB921A4}" srcOrd="0" destOrd="0" presId="urn:microsoft.com/office/officeart/2005/8/layout/process1"/>
    <dgm:cxn modelId="{2CD34474-E4B2-9F40-BC30-127C0EE8BA3C}" type="presParOf" srcId="{1CE605DD-ED29-2D4F-B1D3-7795EFB68A96}" destId="{29267C36-2337-AF43-8479-CD480BC26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967851-9979-254C-931A-8A4919661962}" type="doc">
      <dgm:prSet loTypeId="urn:microsoft.com/office/officeart/2005/8/layout/process1" loCatId="" qsTypeId="urn:microsoft.com/office/officeart/2005/8/quickstyle/simple5" qsCatId="simple" csTypeId="urn:microsoft.com/office/officeart/2005/8/colors/accent1_2" csCatId="accent1" phldr="1"/>
      <dgm:spPr/>
    </dgm:pt>
    <dgm:pt modelId="{301D7E61-FA8A-0842-BAE8-9761B685D132}">
      <dgm:prSet phldrT="[文字]"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rgbClr val="92D050"/>
            </a:gs>
          </a:gsLst>
        </a:gradFill>
      </dgm:spPr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BE3934C3-5022-CE4E-A97D-70713D530E5B}" type="par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D97F9A8-3E60-A448-93D2-25E73E790487}" type="sibTrans" cxnId="{6618F168-464F-B14D-960E-B5D1A5D834AA}">
      <dgm:prSet/>
      <dgm:spPr/>
      <dgm:t>
        <a:bodyPr/>
        <a:lstStyle/>
        <a:p>
          <a:endParaRPr lang="zh-TW" altLang="en-US"/>
        </a:p>
      </dgm:t>
    </dgm:pt>
    <dgm:pt modelId="{90E5CFE8-5399-7242-9116-41FBC8ECBB50}">
      <dgm:prSet phldrT="[文字]"/>
      <dgm:spPr/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7525B38A-5BEA-2045-BE95-D5C5A602E256}" type="par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497B7C9D-B34F-8E42-8651-DA064B7AD854}" type="sibTrans" cxnId="{DA6B4A94-7621-0D48-8C38-231B7837BB2F}">
      <dgm:prSet/>
      <dgm:spPr/>
      <dgm:t>
        <a:bodyPr/>
        <a:lstStyle/>
        <a:p>
          <a:endParaRPr lang="zh-TW" altLang="en-US"/>
        </a:p>
      </dgm:t>
    </dgm:pt>
    <dgm:pt modelId="{B6DDA6D0-67B1-3D4D-9E5F-4649A4BE5277}">
      <dgm:prSet phldrT="[文字]"/>
      <dgm:spPr>
        <a:gradFill rotWithShape="0">
          <a:gsLst>
            <a:gs pos="0">
              <a:srgbClr val="FF9806"/>
            </a:gs>
            <a:gs pos="100000">
              <a:srgbClr val="FF0000"/>
            </a:gs>
          </a:gsLst>
        </a:gradFill>
      </dgm:spPr>
      <dgm:t>
        <a:bodyPr/>
        <a:lstStyle/>
        <a:p>
          <a:r>
            <a:rPr lang="zh-TW" altLang="en-US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dirty="0">
            <a:latin typeface="Yuppy TC" charset="-120"/>
            <a:ea typeface="Yuppy TC" charset="-120"/>
            <a:cs typeface="Yuppy TC" charset="-120"/>
          </a:endParaRPr>
        </a:p>
      </dgm:t>
    </dgm:pt>
    <dgm:pt modelId="{AE05AD2C-49DC-044A-AD22-32A59DE6134C}" type="par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6B601784-0180-6F42-BDF3-CC3C8070BC27}" type="sibTrans" cxnId="{B3272123-FC46-7743-9EA5-E69044B9BE32}">
      <dgm:prSet/>
      <dgm:spPr/>
      <dgm:t>
        <a:bodyPr/>
        <a:lstStyle/>
        <a:p>
          <a:endParaRPr lang="zh-TW" altLang="en-US"/>
        </a:p>
      </dgm:t>
    </dgm:pt>
    <dgm:pt modelId="{40043324-93C5-C548-91FE-C8294DEE5D3B}">
      <dgm:prSet/>
      <dgm:spPr/>
      <dgm:t>
        <a:bodyPr/>
        <a:lstStyle/>
        <a:p>
          <a:r>
            <a:rPr lang="zh-TW" altLang="en-US" smtClean="0"/>
            <a:t>切割封包</a:t>
          </a:r>
          <a:endParaRPr lang="zh-TW" altLang="en-US"/>
        </a:p>
      </dgm:t>
    </dgm:pt>
    <dgm:pt modelId="{0F6B77C3-E995-9545-83B3-ADB33D386FD2}" type="parTrans" cxnId="{C0E21E7E-EF0A-0342-9A95-A66F4EA24B1E}">
      <dgm:prSet/>
      <dgm:spPr/>
      <dgm:t>
        <a:bodyPr/>
        <a:lstStyle/>
        <a:p>
          <a:endParaRPr lang="zh-TW" altLang="en-US"/>
        </a:p>
      </dgm:t>
    </dgm:pt>
    <dgm:pt modelId="{22BC94AC-3CD4-D941-A64E-E7386BA1323C}" type="sibTrans" cxnId="{C0E21E7E-EF0A-0342-9A95-A66F4EA24B1E}">
      <dgm:prSet/>
      <dgm:spPr/>
      <dgm:t>
        <a:bodyPr/>
        <a:lstStyle/>
        <a:p>
          <a:endParaRPr lang="zh-TW" altLang="en-US"/>
        </a:p>
      </dgm:t>
    </dgm:pt>
    <dgm:pt modelId="{1CE605DD-ED29-2D4F-B1D3-7795EFB68A96}" type="pres">
      <dgm:prSet presAssocID="{8E967851-9979-254C-931A-8A4919661962}" presName="Name0" presStyleCnt="0">
        <dgm:presLayoutVars>
          <dgm:dir/>
          <dgm:resizeHandles val="exact"/>
        </dgm:presLayoutVars>
      </dgm:prSet>
      <dgm:spPr/>
    </dgm:pt>
    <dgm:pt modelId="{B78355ED-DC3F-9D41-89DC-3F5F33C57F8F}" type="pres">
      <dgm:prSet presAssocID="{301D7E61-FA8A-0842-BAE8-9761B685D132}" presName="node" presStyleLbl="node1" presStyleIdx="0" presStyleCnt="4" custLinFactX="14662" custLinFactY="-26557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B4FA6F1-B1CC-BD4C-A3D6-EB64D0C0CA34}" type="pres">
      <dgm:prSet presAssocID="{9D97F9A8-3E60-A448-93D2-25E73E79048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CD8E549F-67AC-5347-8043-10C642D807E8}" type="pres">
      <dgm:prSet presAssocID="{9D97F9A8-3E60-A448-93D2-25E73E79048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F6FEB60-9BFC-3841-AE34-349B6D780CBB}" type="pres">
      <dgm:prSet presAssocID="{40043324-93C5-C548-91FE-C8294DEE5D3B}" presName="node" presStyleLbl="node1" presStyleIdx="1" presStyleCnt="4" custLinFactX="107548" custLinFactY="-31131" custLinFactNeighborX="200000" custLinFactNeighborY="-10000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EFA38E5-0F9B-584C-89F7-6E60BF3EF00D}" type="pres">
      <dgm:prSet presAssocID="{22BC94AC-3CD4-D941-A64E-E7386BA1323C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19F6ECFD-A537-5542-A078-849A17493AA3}" type="pres">
      <dgm:prSet presAssocID="{22BC94AC-3CD4-D941-A64E-E7386BA1323C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069146F2-430A-8048-AFC6-7F8049E40F4C}" type="pres">
      <dgm:prSet presAssocID="{90E5CFE8-5399-7242-9116-41FBC8ECBB50}" presName="node" presStyleLbl="node1" presStyleIdx="2" presStyleCnt="4" custLinFactX="-144142" custLinFactNeighborX="-200000" custLinFactNeighborY="9301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65EF3C-9BB2-6746-87BC-5016ACCA6001}" type="pres">
      <dgm:prSet presAssocID="{497B7C9D-B34F-8E42-8651-DA064B7AD854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9F5415A6-1D46-604C-97EC-32916AB921A4}" type="pres">
      <dgm:prSet presAssocID="{497B7C9D-B34F-8E42-8651-DA064B7AD854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29267C36-2337-AF43-8479-CD480BC26BB5}" type="pres">
      <dgm:prSet presAssocID="{B6DDA6D0-67B1-3D4D-9E5F-4649A4BE5277}" presName="node" presStyleLbl="node1" presStyleIdx="3" presStyleCnt="4" custLinFactX="-50572" custLinFactNeighborX="-100000" custLinFactNeighborY="8996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5A07A77-FF0A-4B4D-9D75-8C25D420EA35}" type="presOf" srcId="{8E967851-9979-254C-931A-8A4919661962}" destId="{1CE605DD-ED29-2D4F-B1D3-7795EFB68A96}" srcOrd="0" destOrd="0" presId="urn:microsoft.com/office/officeart/2005/8/layout/process1"/>
    <dgm:cxn modelId="{09E7C81B-1441-A44E-BF58-997CA059F574}" type="presOf" srcId="{497B7C9D-B34F-8E42-8651-DA064B7AD854}" destId="{B165EF3C-9BB2-6746-87BC-5016ACCA6001}" srcOrd="0" destOrd="0" presId="urn:microsoft.com/office/officeart/2005/8/layout/process1"/>
    <dgm:cxn modelId="{11510DC0-5161-0248-A710-B4F61357692A}" type="presOf" srcId="{90E5CFE8-5399-7242-9116-41FBC8ECBB50}" destId="{069146F2-430A-8048-AFC6-7F8049E40F4C}" srcOrd="0" destOrd="0" presId="urn:microsoft.com/office/officeart/2005/8/layout/process1"/>
    <dgm:cxn modelId="{DA6B4A94-7621-0D48-8C38-231B7837BB2F}" srcId="{8E967851-9979-254C-931A-8A4919661962}" destId="{90E5CFE8-5399-7242-9116-41FBC8ECBB50}" srcOrd="2" destOrd="0" parTransId="{7525B38A-5BEA-2045-BE95-D5C5A602E256}" sibTransId="{497B7C9D-B34F-8E42-8651-DA064B7AD854}"/>
    <dgm:cxn modelId="{C83E7208-A1F2-134E-B6D4-5FDC337C7ECB}" type="presOf" srcId="{9D97F9A8-3E60-A448-93D2-25E73E790487}" destId="{CD8E549F-67AC-5347-8043-10C642D807E8}" srcOrd="1" destOrd="0" presId="urn:microsoft.com/office/officeart/2005/8/layout/process1"/>
    <dgm:cxn modelId="{6618F168-464F-B14D-960E-B5D1A5D834AA}" srcId="{8E967851-9979-254C-931A-8A4919661962}" destId="{301D7E61-FA8A-0842-BAE8-9761B685D132}" srcOrd="0" destOrd="0" parTransId="{BE3934C3-5022-CE4E-A97D-70713D530E5B}" sibTransId="{9D97F9A8-3E60-A448-93D2-25E73E790487}"/>
    <dgm:cxn modelId="{BD2A8DE4-61F7-7546-923F-FCB8AED51240}" type="presOf" srcId="{40043324-93C5-C548-91FE-C8294DEE5D3B}" destId="{8F6FEB60-9BFC-3841-AE34-349B6D780CBB}" srcOrd="0" destOrd="0" presId="urn:microsoft.com/office/officeart/2005/8/layout/process1"/>
    <dgm:cxn modelId="{42DF44E3-63B9-B046-AAFF-8DA06D8709D9}" type="presOf" srcId="{B6DDA6D0-67B1-3D4D-9E5F-4649A4BE5277}" destId="{29267C36-2337-AF43-8479-CD480BC26BB5}" srcOrd="0" destOrd="0" presId="urn:microsoft.com/office/officeart/2005/8/layout/process1"/>
    <dgm:cxn modelId="{B3272123-FC46-7743-9EA5-E69044B9BE32}" srcId="{8E967851-9979-254C-931A-8A4919661962}" destId="{B6DDA6D0-67B1-3D4D-9E5F-4649A4BE5277}" srcOrd="3" destOrd="0" parTransId="{AE05AD2C-49DC-044A-AD22-32A59DE6134C}" sibTransId="{6B601784-0180-6F42-BDF3-CC3C8070BC27}"/>
    <dgm:cxn modelId="{FCA58DCA-DAF0-4547-B089-EB92C1CD63F2}" type="presOf" srcId="{22BC94AC-3CD4-D941-A64E-E7386BA1323C}" destId="{19F6ECFD-A537-5542-A078-849A17493AA3}" srcOrd="1" destOrd="0" presId="urn:microsoft.com/office/officeart/2005/8/layout/process1"/>
    <dgm:cxn modelId="{319614A0-1871-AC4B-8591-59923D3182B2}" type="presOf" srcId="{301D7E61-FA8A-0842-BAE8-9761B685D132}" destId="{B78355ED-DC3F-9D41-89DC-3F5F33C57F8F}" srcOrd="0" destOrd="0" presId="urn:microsoft.com/office/officeart/2005/8/layout/process1"/>
    <dgm:cxn modelId="{3F162ABB-61DC-4A44-9A97-456866219D9A}" type="presOf" srcId="{497B7C9D-B34F-8E42-8651-DA064B7AD854}" destId="{9F5415A6-1D46-604C-97EC-32916AB921A4}" srcOrd="1" destOrd="0" presId="urn:microsoft.com/office/officeart/2005/8/layout/process1"/>
    <dgm:cxn modelId="{E32EA6EB-9F9F-1440-B6C4-1E738642C757}" type="presOf" srcId="{9D97F9A8-3E60-A448-93D2-25E73E790487}" destId="{5B4FA6F1-B1CC-BD4C-A3D6-EB64D0C0CA34}" srcOrd="0" destOrd="0" presId="urn:microsoft.com/office/officeart/2005/8/layout/process1"/>
    <dgm:cxn modelId="{C0E21E7E-EF0A-0342-9A95-A66F4EA24B1E}" srcId="{8E967851-9979-254C-931A-8A4919661962}" destId="{40043324-93C5-C548-91FE-C8294DEE5D3B}" srcOrd="1" destOrd="0" parTransId="{0F6B77C3-E995-9545-83B3-ADB33D386FD2}" sibTransId="{22BC94AC-3CD4-D941-A64E-E7386BA1323C}"/>
    <dgm:cxn modelId="{D4DAA650-82A4-3D4B-983F-BA47BD322812}" type="presOf" srcId="{22BC94AC-3CD4-D941-A64E-E7386BA1323C}" destId="{7EFA38E5-0F9B-584C-89F7-6E60BF3EF00D}" srcOrd="0" destOrd="0" presId="urn:microsoft.com/office/officeart/2005/8/layout/process1"/>
    <dgm:cxn modelId="{9BC2724F-4297-9641-BB10-CAB9E185326D}" type="presParOf" srcId="{1CE605DD-ED29-2D4F-B1D3-7795EFB68A96}" destId="{B78355ED-DC3F-9D41-89DC-3F5F33C57F8F}" srcOrd="0" destOrd="0" presId="urn:microsoft.com/office/officeart/2005/8/layout/process1"/>
    <dgm:cxn modelId="{38187B12-6CCF-C84E-8562-3D7851353AE3}" type="presParOf" srcId="{1CE605DD-ED29-2D4F-B1D3-7795EFB68A96}" destId="{5B4FA6F1-B1CC-BD4C-A3D6-EB64D0C0CA34}" srcOrd="1" destOrd="0" presId="urn:microsoft.com/office/officeart/2005/8/layout/process1"/>
    <dgm:cxn modelId="{7924EBD4-18A2-E045-A1B1-A8B3EF77017A}" type="presParOf" srcId="{5B4FA6F1-B1CC-BD4C-A3D6-EB64D0C0CA34}" destId="{CD8E549F-67AC-5347-8043-10C642D807E8}" srcOrd="0" destOrd="0" presId="urn:microsoft.com/office/officeart/2005/8/layout/process1"/>
    <dgm:cxn modelId="{AE5C6808-446F-2143-99C2-F8BF8FE965B8}" type="presParOf" srcId="{1CE605DD-ED29-2D4F-B1D3-7795EFB68A96}" destId="{8F6FEB60-9BFC-3841-AE34-349B6D780CBB}" srcOrd="2" destOrd="0" presId="urn:microsoft.com/office/officeart/2005/8/layout/process1"/>
    <dgm:cxn modelId="{3181F09F-D12E-A640-B3A2-4C8F44313580}" type="presParOf" srcId="{1CE605DD-ED29-2D4F-B1D3-7795EFB68A96}" destId="{7EFA38E5-0F9B-584C-89F7-6E60BF3EF00D}" srcOrd="3" destOrd="0" presId="urn:microsoft.com/office/officeart/2005/8/layout/process1"/>
    <dgm:cxn modelId="{6640BF54-28AB-3C42-96CB-68E8A3A4A921}" type="presParOf" srcId="{7EFA38E5-0F9B-584C-89F7-6E60BF3EF00D}" destId="{19F6ECFD-A537-5542-A078-849A17493AA3}" srcOrd="0" destOrd="0" presId="urn:microsoft.com/office/officeart/2005/8/layout/process1"/>
    <dgm:cxn modelId="{C1198911-D7AC-4049-8BDB-93EA3ECB8DC2}" type="presParOf" srcId="{1CE605DD-ED29-2D4F-B1D3-7795EFB68A96}" destId="{069146F2-430A-8048-AFC6-7F8049E40F4C}" srcOrd="4" destOrd="0" presId="urn:microsoft.com/office/officeart/2005/8/layout/process1"/>
    <dgm:cxn modelId="{BB77F6C9-AEE2-3642-9E8B-ECC13AD22955}" type="presParOf" srcId="{1CE605DD-ED29-2D4F-B1D3-7795EFB68A96}" destId="{B165EF3C-9BB2-6746-87BC-5016ACCA6001}" srcOrd="5" destOrd="0" presId="urn:microsoft.com/office/officeart/2005/8/layout/process1"/>
    <dgm:cxn modelId="{A6FE1355-E8D6-044B-A749-0411AA0BFB84}" type="presParOf" srcId="{B165EF3C-9BB2-6746-87BC-5016ACCA6001}" destId="{9F5415A6-1D46-604C-97EC-32916AB921A4}" srcOrd="0" destOrd="0" presId="urn:microsoft.com/office/officeart/2005/8/layout/process1"/>
    <dgm:cxn modelId="{1575A73A-F001-8548-A189-519A6D84E0FF}" type="presParOf" srcId="{1CE605DD-ED29-2D4F-B1D3-7795EFB68A96}" destId="{29267C36-2337-AF43-8479-CD480BC26BB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55ED-DC3F-9D41-89DC-3F5F33C57F8F}">
      <dsp:nvSpPr>
        <dsp:cNvPr id="0" name=""/>
        <dsp:cNvSpPr/>
      </dsp:nvSpPr>
      <dsp:spPr>
        <a:xfrm>
          <a:off x="857230" y="105495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FFC000"/>
            </a:gs>
            <a:gs pos="100000">
              <a:srgbClr val="FF00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884674" y="1082399"/>
        <a:ext cx="1506815" cy="882133"/>
      </dsp:txXfrm>
    </dsp:sp>
    <dsp:sp modelId="{5B4FA6F1-B1CC-BD4C-A3D6-EB64D0C0CA34}">
      <dsp:nvSpPr>
        <dsp:cNvPr id="0" name=""/>
        <dsp:cNvSpPr/>
      </dsp:nvSpPr>
      <dsp:spPr>
        <a:xfrm rot="22824">
          <a:off x="3104610" y="1344378"/>
          <a:ext cx="145370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104611" y="1421452"/>
        <a:ext cx="1337510" cy="232382"/>
      </dsp:txXfrm>
    </dsp:sp>
    <dsp:sp modelId="{852A90AE-B9F3-0D47-9BAE-436CC75105A2}">
      <dsp:nvSpPr>
        <dsp:cNvPr id="0" name=""/>
        <dsp:cNvSpPr/>
      </dsp:nvSpPr>
      <dsp:spPr>
        <a:xfrm>
          <a:off x="5161705" y="1083534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切割封包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5189149" y="1110978"/>
        <a:ext cx="1506815" cy="882133"/>
      </dsp:txXfrm>
    </dsp:sp>
    <dsp:sp modelId="{0DDAC210-A1EB-5549-8B46-136557CB17D3}">
      <dsp:nvSpPr>
        <dsp:cNvPr id="0" name=""/>
        <dsp:cNvSpPr/>
      </dsp:nvSpPr>
      <dsp:spPr>
        <a:xfrm rot="9280071">
          <a:off x="2960112" y="2392153"/>
          <a:ext cx="1597368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 rot="10800000">
        <a:off x="3070717" y="2444756"/>
        <a:ext cx="1481177" cy="232382"/>
      </dsp:txXfrm>
    </dsp:sp>
    <dsp:sp modelId="{069146F2-430A-8048-AFC6-7F8049E40F4C}">
      <dsp:nvSpPr>
        <dsp:cNvPr id="0" name=""/>
        <dsp:cNvSpPr/>
      </dsp:nvSpPr>
      <dsp:spPr>
        <a:xfrm>
          <a:off x="875908" y="311236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903352" y="3139809"/>
        <a:ext cx="1506815" cy="882133"/>
      </dsp:txXfrm>
    </dsp:sp>
    <dsp:sp modelId="{B165EF3C-9BB2-6746-87BC-5016ACCA6001}">
      <dsp:nvSpPr>
        <dsp:cNvPr id="0" name=""/>
        <dsp:cNvSpPr/>
      </dsp:nvSpPr>
      <dsp:spPr>
        <a:xfrm rot="21576989">
          <a:off x="3115257" y="3372653"/>
          <a:ext cx="1436675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115258" y="3450502"/>
        <a:ext cx="1320484" cy="232382"/>
      </dsp:txXfrm>
    </dsp:sp>
    <dsp:sp modelId="{29267C36-2337-AF43-8479-CD480BC26BB5}">
      <dsp:nvSpPr>
        <dsp:cNvPr id="0" name=""/>
        <dsp:cNvSpPr/>
      </dsp:nvSpPr>
      <dsp:spPr>
        <a:xfrm>
          <a:off x="5148259" y="3083767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5175703" y="3111211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55ED-DC3F-9D41-89DC-3F5F33C57F8F}">
      <dsp:nvSpPr>
        <dsp:cNvPr id="0" name=""/>
        <dsp:cNvSpPr/>
      </dsp:nvSpPr>
      <dsp:spPr>
        <a:xfrm>
          <a:off x="857230" y="105495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884674" y="1082399"/>
        <a:ext cx="1506815" cy="882133"/>
      </dsp:txXfrm>
    </dsp:sp>
    <dsp:sp modelId="{5B4FA6F1-B1CC-BD4C-A3D6-EB64D0C0CA34}">
      <dsp:nvSpPr>
        <dsp:cNvPr id="0" name=""/>
        <dsp:cNvSpPr/>
      </dsp:nvSpPr>
      <dsp:spPr>
        <a:xfrm rot="22824">
          <a:off x="3104610" y="1344378"/>
          <a:ext cx="1453701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104611" y="1421452"/>
        <a:ext cx="1337510" cy="232382"/>
      </dsp:txXfrm>
    </dsp:sp>
    <dsp:sp modelId="{852A90AE-B9F3-0D47-9BAE-436CC75105A2}">
      <dsp:nvSpPr>
        <dsp:cNvPr id="0" name=""/>
        <dsp:cNvSpPr/>
      </dsp:nvSpPr>
      <dsp:spPr>
        <a:xfrm>
          <a:off x="5161705" y="1083534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FFC000"/>
            </a:gs>
            <a:gs pos="100000">
              <a:srgbClr val="FF00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切割封包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5189149" y="1110978"/>
        <a:ext cx="1506815" cy="882133"/>
      </dsp:txXfrm>
    </dsp:sp>
    <dsp:sp modelId="{0DDAC210-A1EB-5549-8B46-136557CB17D3}">
      <dsp:nvSpPr>
        <dsp:cNvPr id="0" name=""/>
        <dsp:cNvSpPr/>
      </dsp:nvSpPr>
      <dsp:spPr>
        <a:xfrm rot="9280071">
          <a:off x="2960112" y="2392153"/>
          <a:ext cx="1597368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 rot="10800000">
        <a:off x="3070717" y="2444756"/>
        <a:ext cx="1481177" cy="232382"/>
      </dsp:txXfrm>
    </dsp:sp>
    <dsp:sp modelId="{069146F2-430A-8048-AFC6-7F8049E40F4C}">
      <dsp:nvSpPr>
        <dsp:cNvPr id="0" name=""/>
        <dsp:cNvSpPr/>
      </dsp:nvSpPr>
      <dsp:spPr>
        <a:xfrm>
          <a:off x="875908" y="311236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903352" y="3139809"/>
        <a:ext cx="1506815" cy="882133"/>
      </dsp:txXfrm>
    </dsp:sp>
    <dsp:sp modelId="{B165EF3C-9BB2-6746-87BC-5016ACCA6001}">
      <dsp:nvSpPr>
        <dsp:cNvPr id="0" name=""/>
        <dsp:cNvSpPr/>
      </dsp:nvSpPr>
      <dsp:spPr>
        <a:xfrm rot="21576989">
          <a:off x="3115257" y="3372653"/>
          <a:ext cx="1436675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115258" y="3450502"/>
        <a:ext cx="1320484" cy="232382"/>
      </dsp:txXfrm>
    </dsp:sp>
    <dsp:sp modelId="{29267C36-2337-AF43-8479-CD480BC26BB5}">
      <dsp:nvSpPr>
        <dsp:cNvPr id="0" name=""/>
        <dsp:cNvSpPr/>
      </dsp:nvSpPr>
      <dsp:spPr>
        <a:xfrm>
          <a:off x="5148259" y="3083767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5175703" y="3111211"/>
        <a:ext cx="1506815" cy="8821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55ED-DC3F-9D41-89DC-3F5F33C57F8F}">
      <dsp:nvSpPr>
        <dsp:cNvPr id="0" name=""/>
        <dsp:cNvSpPr/>
      </dsp:nvSpPr>
      <dsp:spPr>
        <a:xfrm>
          <a:off x="857230" y="105495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rgbClr val="92D05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884674" y="1082399"/>
        <a:ext cx="1506815" cy="882133"/>
      </dsp:txXfrm>
    </dsp:sp>
    <dsp:sp modelId="{5B4FA6F1-B1CC-BD4C-A3D6-EB64D0C0CA34}">
      <dsp:nvSpPr>
        <dsp:cNvPr id="0" name=""/>
        <dsp:cNvSpPr/>
      </dsp:nvSpPr>
      <dsp:spPr>
        <a:xfrm rot="21565428">
          <a:off x="3093888" y="1307978"/>
          <a:ext cx="1431054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093891" y="1386022"/>
        <a:ext cx="1314863" cy="232382"/>
      </dsp:txXfrm>
    </dsp:sp>
    <dsp:sp modelId="{8F6FEB60-9BFC-3841-AE34-349B6D780CBB}">
      <dsp:nvSpPr>
        <dsp:cNvPr id="0" name=""/>
        <dsp:cNvSpPr/>
      </dsp:nvSpPr>
      <dsp:spPr>
        <a:xfrm>
          <a:off x="5118899" y="1012096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/>
            <a:t>切割封包</a:t>
          </a:r>
          <a:endParaRPr lang="zh-TW" altLang="en-US" sz="2500" kern="1200" dirty="0"/>
        </a:p>
      </dsp:txBody>
      <dsp:txXfrm>
        <a:off x="5146343" y="1039540"/>
        <a:ext cx="1506815" cy="882133"/>
      </dsp:txXfrm>
    </dsp:sp>
    <dsp:sp modelId="{7EFA38E5-0F9B-584C-89F7-6E60BF3EF00D}">
      <dsp:nvSpPr>
        <dsp:cNvPr id="0" name=""/>
        <dsp:cNvSpPr/>
      </dsp:nvSpPr>
      <dsp:spPr>
        <a:xfrm rot="9219883">
          <a:off x="2945209" y="2356999"/>
          <a:ext cx="1585652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 rot="10800000">
        <a:off x="3055370" y="2408686"/>
        <a:ext cx="1469461" cy="232382"/>
      </dsp:txXfrm>
    </dsp:sp>
    <dsp:sp modelId="{069146F2-430A-8048-AFC6-7F8049E40F4C}">
      <dsp:nvSpPr>
        <dsp:cNvPr id="0" name=""/>
        <dsp:cNvSpPr/>
      </dsp:nvSpPr>
      <dsp:spPr>
        <a:xfrm>
          <a:off x="875908" y="311236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FFC000"/>
            </a:gs>
            <a:gs pos="100000">
              <a:srgbClr val="FF00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903352" y="3139809"/>
        <a:ext cx="1506815" cy="882133"/>
      </dsp:txXfrm>
    </dsp:sp>
    <dsp:sp modelId="{B165EF3C-9BB2-6746-87BC-5016ACCA6001}">
      <dsp:nvSpPr>
        <dsp:cNvPr id="0" name=""/>
        <dsp:cNvSpPr/>
      </dsp:nvSpPr>
      <dsp:spPr>
        <a:xfrm rot="21576989">
          <a:off x="3115257" y="3372653"/>
          <a:ext cx="1436675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115258" y="3450502"/>
        <a:ext cx="1320484" cy="232382"/>
      </dsp:txXfrm>
    </dsp:sp>
    <dsp:sp modelId="{29267C36-2337-AF43-8479-CD480BC26BB5}">
      <dsp:nvSpPr>
        <dsp:cNvPr id="0" name=""/>
        <dsp:cNvSpPr/>
      </dsp:nvSpPr>
      <dsp:spPr>
        <a:xfrm>
          <a:off x="5148259" y="3083767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5175703" y="3111211"/>
        <a:ext cx="1506815" cy="8821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355ED-DC3F-9D41-89DC-3F5F33C57F8F}">
      <dsp:nvSpPr>
        <dsp:cNvPr id="0" name=""/>
        <dsp:cNvSpPr/>
      </dsp:nvSpPr>
      <dsp:spPr>
        <a:xfrm>
          <a:off x="857230" y="105495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rgbClr val="92D05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截取封包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884674" y="1082399"/>
        <a:ext cx="1506815" cy="882133"/>
      </dsp:txXfrm>
    </dsp:sp>
    <dsp:sp modelId="{5B4FA6F1-B1CC-BD4C-A3D6-EB64D0C0CA34}">
      <dsp:nvSpPr>
        <dsp:cNvPr id="0" name=""/>
        <dsp:cNvSpPr/>
      </dsp:nvSpPr>
      <dsp:spPr>
        <a:xfrm rot="21565428">
          <a:off x="3093888" y="1307978"/>
          <a:ext cx="1431054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093891" y="1386022"/>
        <a:ext cx="1314863" cy="232382"/>
      </dsp:txXfrm>
    </dsp:sp>
    <dsp:sp modelId="{8F6FEB60-9BFC-3841-AE34-349B6D780CBB}">
      <dsp:nvSpPr>
        <dsp:cNvPr id="0" name=""/>
        <dsp:cNvSpPr/>
      </dsp:nvSpPr>
      <dsp:spPr>
        <a:xfrm>
          <a:off x="5118899" y="1012096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smtClean="0"/>
            <a:t>切割封包</a:t>
          </a:r>
          <a:endParaRPr lang="zh-TW" altLang="en-US" sz="2500" kern="1200"/>
        </a:p>
      </dsp:txBody>
      <dsp:txXfrm>
        <a:off x="5146343" y="1039540"/>
        <a:ext cx="1506815" cy="882133"/>
      </dsp:txXfrm>
    </dsp:sp>
    <dsp:sp modelId="{7EFA38E5-0F9B-584C-89F7-6E60BF3EF00D}">
      <dsp:nvSpPr>
        <dsp:cNvPr id="0" name=""/>
        <dsp:cNvSpPr/>
      </dsp:nvSpPr>
      <dsp:spPr>
        <a:xfrm rot="9219883">
          <a:off x="2945209" y="2356999"/>
          <a:ext cx="1585652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 rot="10800000">
        <a:off x="3055370" y="2408686"/>
        <a:ext cx="1469461" cy="232382"/>
      </dsp:txXfrm>
    </dsp:sp>
    <dsp:sp modelId="{069146F2-430A-8048-AFC6-7F8049E40F4C}">
      <dsp:nvSpPr>
        <dsp:cNvPr id="0" name=""/>
        <dsp:cNvSpPr/>
      </dsp:nvSpPr>
      <dsp:spPr>
        <a:xfrm>
          <a:off x="875908" y="3112365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尋找資訊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903352" y="3139809"/>
        <a:ext cx="1506815" cy="882133"/>
      </dsp:txXfrm>
    </dsp:sp>
    <dsp:sp modelId="{B165EF3C-9BB2-6746-87BC-5016ACCA6001}">
      <dsp:nvSpPr>
        <dsp:cNvPr id="0" name=""/>
        <dsp:cNvSpPr/>
      </dsp:nvSpPr>
      <dsp:spPr>
        <a:xfrm rot="21576989">
          <a:off x="3115257" y="3372653"/>
          <a:ext cx="1436675" cy="3873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800" kern="1200"/>
        </a:p>
      </dsp:txBody>
      <dsp:txXfrm>
        <a:off x="3115258" y="3450502"/>
        <a:ext cx="1320484" cy="232382"/>
      </dsp:txXfrm>
    </dsp:sp>
    <dsp:sp modelId="{29267C36-2337-AF43-8479-CD480BC26BB5}">
      <dsp:nvSpPr>
        <dsp:cNvPr id="0" name=""/>
        <dsp:cNvSpPr/>
      </dsp:nvSpPr>
      <dsp:spPr>
        <a:xfrm>
          <a:off x="5148259" y="3083767"/>
          <a:ext cx="1561703" cy="937021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FF9806"/>
            </a:gs>
            <a:gs pos="100000">
              <a:srgbClr val="FF0000"/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500" kern="1200" dirty="0" smtClean="0">
              <a:latin typeface="Yuppy TC" charset="-120"/>
              <a:ea typeface="Yuppy TC" charset="-120"/>
              <a:cs typeface="Yuppy TC" charset="-120"/>
            </a:rPr>
            <a:t>檔案歸類</a:t>
          </a:r>
          <a:endParaRPr lang="zh-TW" altLang="en-US" sz="2500" kern="1200" dirty="0">
            <a:latin typeface="Yuppy TC" charset="-120"/>
            <a:ea typeface="Yuppy TC" charset="-120"/>
            <a:cs typeface="Yuppy TC" charset="-120"/>
          </a:endParaRPr>
        </a:p>
      </dsp:txBody>
      <dsp:txXfrm>
        <a:off x="5175703" y="3111211"/>
        <a:ext cx="1506815" cy="882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ythonizame.s3.amazonaws.com/media/Book/black-hat-python/file/af0ef90e-83cf-11e5-964d-04015fb6ba01.pdf" TargetMode="External"/><Relationship Id="rId3" Type="http://schemas.openxmlformats.org/officeDocument/2006/relationships/hyperlink" Target="https://github.com/AllGloryToTheHypnotoad/Black-Hat-Python/tree/master/BHP-Co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5679" y="1938264"/>
            <a:ext cx="88352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7200" b="1" cap="none" spc="0" dirty="0" smtClean="0">
                <a:ln w="9525">
                  <a:solidFill>
                    <a:srgbClr val="7030A0"/>
                  </a:solidFill>
                  <a:prstDash val="solid"/>
                </a:ln>
                <a:solidFill>
                  <a:srgbClr val="FF980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Lucida Calligraphy" charset="0"/>
                <a:ea typeface="Lucida Calligraphy" charset="0"/>
                <a:cs typeface="Lucida Calligraphy" charset="0"/>
              </a:rPr>
              <a:t>HTTP</a:t>
            </a:r>
            <a:r>
              <a:rPr lang="zh-TW" altLang="en-US" sz="7200" b="1" cap="none" spc="0" dirty="0" smtClean="0">
                <a:ln w="9525">
                  <a:solidFill>
                    <a:srgbClr val="7030A0"/>
                  </a:solidFill>
                  <a:prstDash val="solid"/>
                </a:ln>
                <a:solidFill>
                  <a:srgbClr val="FF980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anziPen TC" charset="-120"/>
                <a:ea typeface="HanziPen TC" charset="-120"/>
                <a:cs typeface="HanziPen TC" charset="-120"/>
              </a:rPr>
              <a:t>網路封包分析</a:t>
            </a:r>
            <a:endParaRPr lang="zh-TW" altLang="en-US" sz="7200" b="1" cap="none" spc="0" dirty="0">
              <a:ln w="9525">
                <a:solidFill>
                  <a:srgbClr val="7030A0"/>
                </a:solidFill>
                <a:prstDash val="solid"/>
              </a:ln>
              <a:solidFill>
                <a:srgbClr val="FF980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anziPen TC" charset="-120"/>
              <a:ea typeface="HanziPen TC" charset="-120"/>
              <a:cs typeface="HanziPen TC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74599" y="3966718"/>
            <a:ext cx="34163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Weibei TC" charset="-120"/>
                <a:ea typeface="Weibei TC" charset="-120"/>
                <a:cs typeface="Weibei TC" charset="-120"/>
              </a:rPr>
              <a:t>劉雨東  黃聖喻</a:t>
            </a:r>
            <a:endParaRPr lang="zh-TW" altLang="en-US" sz="36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Weibei TC" charset="-120"/>
              <a:ea typeface="Weibei TC" charset="-120"/>
              <a:cs typeface="Weibe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155399075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22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39492" y="638474"/>
            <a:ext cx="74045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能得到的資訊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71638" y="2100264"/>
            <a:ext cx="9615487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瀏覽的網站</a:t>
            </a: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下載的檔案</a:t>
            </a: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私密的個人資料</a:t>
            </a:r>
            <a:endParaRPr kumimoji="1" lang="zh-TW" altLang="en-US" dirty="0">
              <a:ln w="3175">
                <a:solidFill>
                  <a:srgbClr val="FFC000"/>
                </a:solidFill>
              </a:ln>
              <a:solidFill>
                <a:srgbClr val="FF9806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4" y="1914525"/>
            <a:ext cx="10740117" cy="31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90624" y="971549"/>
            <a:ext cx="10153651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對不同資料做處理</a:t>
            </a: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zh-TW" sz="28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Face detection</a:t>
            </a:r>
            <a:endParaRPr kumimoji="1" lang="en-US" altLang="zh-TW" sz="28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endParaRPr kumimoji="1" lang="en-US" altLang="zh-TW" sz="28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endParaRPr kumimoji="1" lang="en-US" altLang="zh-TW" sz="28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zh-TW" sz="28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Password detection</a:t>
            </a:r>
            <a:endParaRPr kumimoji="1" lang="en-US" altLang="zh-TW" sz="28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endParaRPr kumimoji="1" lang="en-US" altLang="zh-TW" sz="28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endParaRPr kumimoji="1" lang="en-US" altLang="zh-TW" sz="28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zh-TW" sz="28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List all website </a:t>
            </a:r>
            <a:endParaRPr kumimoji="1" lang="en-US" altLang="zh-TW" sz="28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 t="62322" r="52884" b="16747"/>
          <a:stretch/>
        </p:blipFill>
        <p:spPr>
          <a:xfrm>
            <a:off x="1685722" y="2212288"/>
            <a:ext cx="9163453" cy="2247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39" r="26630"/>
          <a:stretch/>
        </p:blipFill>
        <p:spPr>
          <a:xfrm>
            <a:off x="766964" y="1681575"/>
            <a:ext cx="10520161" cy="10614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89000"/>
            <a:ext cx="4064000" cy="5080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44" y="285750"/>
            <a:ext cx="10058400" cy="6286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82342" y="552749"/>
            <a:ext cx="74045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參考資料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71488" y="2100263"/>
            <a:ext cx="11558587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zh-TW" sz="2400" dirty="0" smtClean="0">
                <a:hlinkClick r:id="rId2"/>
              </a:rPr>
              <a:t>Scapy:</a:t>
            </a:r>
          </a:p>
          <a:p>
            <a:pPr marL="0" lvl="1"/>
            <a:r>
              <a:rPr kumimoji="1" lang="en-US" altLang="zh-TW" sz="2400" dirty="0" smtClean="0">
                <a:hlinkClick r:id="rId2"/>
              </a:rPr>
              <a:t>https</a:t>
            </a:r>
            <a:r>
              <a:rPr kumimoji="1" lang="en-US" altLang="zh-TW" sz="2400" dirty="0">
                <a:hlinkClick r:id="rId2"/>
              </a:rPr>
              <a:t>://pythonizame.s3.amazonaws.com/media/Book/black-hat-python/file/af0ef90e-83cf-11e5-964d-04015fb6ba01.pdf</a:t>
            </a:r>
            <a:endParaRPr kumimoji="1" lang="en-US" altLang="zh-TW" sz="2400" dirty="0"/>
          </a:p>
          <a:p>
            <a:pPr marL="0" lvl="1"/>
            <a:endParaRPr kumimoji="1" lang="en-US" altLang="zh-TW" sz="2400" dirty="0" smtClean="0">
              <a:hlinkClick r:id="rId3"/>
            </a:endParaRPr>
          </a:p>
          <a:p>
            <a:pPr marL="0" lvl="1"/>
            <a:r>
              <a:rPr kumimoji="1" lang="en-US" altLang="zh-TW" sz="2400" dirty="0" smtClean="0">
                <a:hlinkClick r:id="rId3"/>
              </a:rPr>
              <a:t>Reference code:</a:t>
            </a:r>
          </a:p>
          <a:p>
            <a:pPr marL="0" lvl="1"/>
            <a:r>
              <a:rPr kumimoji="1" lang="en-US" altLang="zh-TW" sz="2400" dirty="0" smtClean="0">
                <a:hlinkClick r:id="rId3"/>
              </a:rPr>
              <a:t>https</a:t>
            </a:r>
            <a:r>
              <a:rPr kumimoji="1" lang="en-US" altLang="zh-TW" sz="2400" dirty="0">
                <a:hlinkClick r:id="rId3"/>
              </a:rPr>
              <a:t>://github.com/AllGloryToTheHypnotoad/Black-Hat-Python/tree/master/BHP-Code</a:t>
            </a:r>
            <a:endParaRPr kumimoji="1" lang="en-US" altLang="zh-TW" sz="2400" dirty="0"/>
          </a:p>
          <a:p>
            <a:pPr lvl="1"/>
            <a:endParaRPr kumimoji="1" lang="en-US" altLang="zh-TW" sz="2400" dirty="0" smtClean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32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04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96654" y="595611"/>
            <a:ext cx="74045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000" b="1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HTTP</a:t>
            </a:r>
            <a:r>
              <a:rPr lang="zh-TW" altLang="en-US" sz="6000" b="1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和</a:t>
            </a:r>
            <a:r>
              <a:rPr lang="en-US" altLang="zh-TW" sz="6000" b="1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HTTPS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00213" y="2071689"/>
            <a:ext cx="9615487" cy="3077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安全性</a:t>
            </a: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複雜性</a:t>
            </a: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endParaRPr kumimoji="1" lang="zh-TW" altLang="en-US" dirty="0">
              <a:ln w="3175">
                <a:solidFill>
                  <a:srgbClr val="FFC000"/>
                </a:solidFill>
              </a:ln>
              <a:solidFill>
                <a:srgbClr val="FF9806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6873" r="37130" b="5682"/>
          <a:stretch/>
        </p:blipFill>
        <p:spPr>
          <a:xfrm>
            <a:off x="221456" y="595611"/>
            <a:ext cx="6179344" cy="612349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7798" r="33048" b="23338"/>
          <a:stretch/>
        </p:blipFill>
        <p:spPr>
          <a:xfrm>
            <a:off x="6143625" y="1085849"/>
            <a:ext cx="5925691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9005069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65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39492" y="638474"/>
            <a:ext cx="74045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如何截取封包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71638" y="2100264"/>
            <a:ext cx="9615487" cy="3077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ARP Poisoning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現有工具：</a:t>
            </a:r>
            <a:r>
              <a:rPr kumimoji="1" lang="en-US" altLang="zh-TW" sz="4400" dirty="0" err="1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WireShark</a:t>
            </a: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endParaRPr kumimoji="1" lang="zh-TW" altLang="en-US" dirty="0">
              <a:ln w="3175">
                <a:solidFill>
                  <a:srgbClr val="FFC000"/>
                </a:solidFill>
              </a:ln>
              <a:solidFill>
                <a:srgbClr val="FF9806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r="22254" b="6364"/>
          <a:stretch/>
        </p:blipFill>
        <p:spPr>
          <a:xfrm>
            <a:off x="3128963" y="638474"/>
            <a:ext cx="7686674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90857051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8639" y="509886"/>
            <a:ext cx="108727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事與願違的封包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t="1818" r="18277" b="15227"/>
          <a:stretch/>
        </p:blipFill>
        <p:spPr>
          <a:xfrm>
            <a:off x="1921669" y="1525549"/>
            <a:ext cx="8086725" cy="52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9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5227" r="28077" b="13636"/>
          <a:stretch/>
        </p:blipFill>
        <p:spPr>
          <a:xfrm>
            <a:off x="2500313" y="1271586"/>
            <a:ext cx="7015163" cy="5278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5764" y="255923"/>
            <a:ext cx="108727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封包切割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96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66147126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319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39492" y="638474"/>
            <a:ext cx="740454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Yuppy TC" charset="-120"/>
                <a:ea typeface="Yuppy TC" charset="-120"/>
                <a:cs typeface="Yuppy TC" charset="-120"/>
              </a:rPr>
              <a:t>切完封包後</a:t>
            </a:r>
            <a:endParaRPr lang="zh-TW" altLang="en-US" sz="6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Yuppy TC" charset="-120"/>
              <a:ea typeface="Yuppy TC" charset="-120"/>
              <a:cs typeface="Yuppy TC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671638" y="2100264"/>
            <a:ext cx="9615487" cy="49552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尋找特別關注的</a:t>
            </a:r>
            <a:r>
              <a:rPr kumimoji="1" lang="en-US" altLang="zh-TW" sz="44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content-type</a:t>
            </a: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zh-TW" sz="28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Image</a:t>
            </a:r>
          </a:p>
          <a:p>
            <a:pPr marL="1200150" lvl="2" indent="-285750">
              <a:buFont typeface="Arial" charset="0"/>
              <a:buChar char="•"/>
            </a:pPr>
            <a:endParaRPr kumimoji="1" lang="en-US" altLang="zh-TW" sz="28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zh-TW" sz="28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Application</a:t>
            </a:r>
          </a:p>
          <a:p>
            <a:pPr marL="1200150" lvl="2" indent="-285750">
              <a:buFont typeface="Arial" charset="0"/>
              <a:buChar char="•"/>
            </a:pPr>
            <a:endParaRPr kumimoji="1" lang="en-US" altLang="zh-TW" sz="28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1200150" lvl="2" indent="-285750">
              <a:buFont typeface="Arial" charset="0"/>
              <a:buChar char="•"/>
            </a:pPr>
            <a:r>
              <a:rPr kumimoji="1" lang="en-US" altLang="zh-TW" sz="2800" dirty="0" smtClean="0">
                <a:ln w="3175">
                  <a:solidFill>
                    <a:schemeClr val="accent3"/>
                  </a:solidFill>
                </a:ln>
                <a:solidFill>
                  <a:srgbClr val="FF9806"/>
                </a:solidFill>
                <a:effectLst>
                  <a:outerShdw algn="ctr" rotWithShape="0">
                    <a:srgbClr val="000000"/>
                  </a:outerShdw>
                  <a:reflection stA="0" endPos="65000" dist="50800" dir="5400000" sy="-100000" algn="bl" rotWithShape="0"/>
                </a:effectLst>
                <a:latin typeface="Weibei TC" charset="-120"/>
                <a:ea typeface="Weibei TC" charset="-120"/>
                <a:cs typeface="Weibei TC" charset="-120"/>
              </a:rPr>
              <a:t>Text </a:t>
            </a:r>
            <a:endParaRPr kumimoji="1" lang="en-US" altLang="zh-TW" sz="2800" dirty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TW" sz="4400" dirty="0" smtClean="0">
              <a:ln w="3175">
                <a:solidFill>
                  <a:schemeClr val="accent3"/>
                </a:solidFill>
              </a:ln>
              <a:solidFill>
                <a:srgbClr val="FF9806"/>
              </a:solidFill>
              <a:effectLst>
                <a:outerShdw algn="ctr" rotWithShape="0">
                  <a:srgbClr val="000000"/>
                </a:outerShdw>
                <a:reflection stA="0" endPos="65000" dist="50800" dir="5400000" sy="-100000" algn="bl" rotWithShape="0"/>
              </a:effectLst>
              <a:latin typeface="Weibei TC" charset="-120"/>
              <a:ea typeface="Weibei TC" charset="-120"/>
              <a:cs typeface="Weibei TC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0" t="28263" r="37594" b="15455"/>
          <a:stretch/>
        </p:blipFill>
        <p:spPr>
          <a:xfrm>
            <a:off x="2039492" y="1471613"/>
            <a:ext cx="7374161" cy="52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7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電路</Template>
  <TotalTime>952</TotalTime>
  <Words>107</Words>
  <Application>Microsoft Macintosh PowerPoint</Application>
  <PresentationFormat>寬螢幕</PresentationFormat>
  <Paragraphs>59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HanziPen TC</vt:lpstr>
      <vt:lpstr>Lucida Calligraphy</vt:lpstr>
      <vt:lpstr>Trebuchet MS</vt:lpstr>
      <vt:lpstr>Tw Cen MT</vt:lpstr>
      <vt:lpstr>Weibei TC</vt:lpstr>
      <vt:lpstr>Yuppy TC</vt:lpstr>
      <vt:lpstr>新細明體</vt:lpstr>
      <vt:lpstr>Arial</vt:lpstr>
      <vt:lpstr>電路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32</cp:revision>
  <dcterms:created xsi:type="dcterms:W3CDTF">2018-01-16T19:38:27Z</dcterms:created>
  <dcterms:modified xsi:type="dcterms:W3CDTF">2018-01-17T11:35:20Z</dcterms:modified>
</cp:coreProperties>
</file>